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5670550" cx="10080625"/>
  <p:notesSz cx="7559675" cy="10691800"/>
  <p:embeddedFontLst>
    <p:embeddedFont>
      <p:font typeface="Nunito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BpN5iqLQYflO2cH03/iIaBnQM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NunitoSemiBold-regular.fntdata"/><Relationship Id="rId7" Type="http://schemas.openxmlformats.org/officeDocument/2006/relationships/font" Target="fonts/NunitoSemiBold-bold.fntdata"/><Relationship Id="rId8" Type="http://schemas.openxmlformats.org/officeDocument/2006/relationships/font" Target="fonts/Nunito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f9f654fb92_0_4"/>
          <p:cNvSpPr txBox="1"/>
          <p:nvPr>
            <p:ph type="ctrTitle"/>
          </p:nvPr>
        </p:nvSpPr>
        <p:spPr>
          <a:xfrm>
            <a:off x="343637" y="820871"/>
            <a:ext cx="9393300" cy="2262900"/>
          </a:xfrm>
          <a:prstGeom prst="rect">
            <a:avLst/>
          </a:prstGeom>
        </p:spPr>
        <p:txBody>
          <a:bodyPr anchorCtr="0" anchor="b" bIns="100800" lIns="100800" spcFirstLastPara="1" rIns="100800" wrap="square" tIns="100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1" name="Google Shape;11;g1f9f654fb92_0_4"/>
          <p:cNvSpPr txBox="1"/>
          <p:nvPr>
            <p:ph idx="1" type="subTitle"/>
          </p:nvPr>
        </p:nvSpPr>
        <p:spPr>
          <a:xfrm>
            <a:off x="343628" y="3124535"/>
            <a:ext cx="9393300" cy="8739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2" name="Google Shape;12;g1f9f654fb92_0_4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f9f654fb92_0_39"/>
          <p:cNvSpPr txBox="1"/>
          <p:nvPr>
            <p:ph hasCustomPrompt="1" type="title"/>
          </p:nvPr>
        </p:nvSpPr>
        <p:spPr>
          <a:xfrm>
            <a:off x="343628" y="1219469"/>
            <a:ext cx="9393300" cy="2164800"/>
          </a:xfrm>
          <a:prstGeom prst="rect">
            <a:avLst/>
          </a:prstGeom>
        </p:spPr>
        <p:txBody>
          <a:bodyPr anchorCtr="0" anchor="b" bIns="100800" lIns="100800" spcFirstLastPara="1" rIns="100800" wrap="square" tIns="100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200"/>
              <a:buNone/>
              <a:defRPr sz="13200"/>
            </a:lvl9pPr>
          </a:lstStyle>
          <a:p>
            <a:r>
              <a:t>xx%</a:t>
            </a:r>
          </a:p>
        </p:txBody>
      </p:sp>
      <p:sp>
        <p:nvSpPr>
          <p:cNvPr id="46" name="Google Shape;46;g1f9f654fb92_0_39"/>
          <p:cNvSpPr txBox="1"/>
          <p:nvPr>
            <p:ph idx="1" type="body"/>
          </p:nvPr>
        </p:nvSpPr>
        <p:spPr>
          <a:xfrm>
            <a:off x="343628" y="3475231"/>
            <a:ext cx="9393300" cy="14340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indent="-355600" lvl="0" marL="4572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g1f9f654fb92_0_39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f9f654fb92_0_43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9f654fb92_0_45"/>
          <p:cNvSpPr txBox="1"/>
          <p:nvPr>
            <p:ph type="title"/>
          </p:nvPr>
        </p:nvSpPr>
        <p:spPr>
          <a:xfrm>
            <a:off x="504000" y="226080"/>
            <a:ext cx="90714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52" name="Google Shape;52;g1f9f654fb92_0_45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20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1300"/>
              </a:spcBef>
              <a:spcAft>
                <a:spcPts val="0"/>
              </a:spcAft>
              <a:buSzPts val="15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1300"/>
              </a:spcBef>
              <a:spcAft>
                <a:spcPts val="1300"/>
              </a:spcAft>
              <a:buSzPts val="15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Google Shape;53;g1f9f654fb92_0_45"/>
          <p:cNvSpPr txBox="1"/>
          <p:nvPr>
            <p:ph idx="11" type="ftr"/>
          </p:nvPr>
        </p:nvSpPr>
        <p:spPr>
          <a:xfrm>
            <a:off x="3447360" y="5165280"/>
            <a:ext cx="31947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1f9f654fb92_0_45"/>
          <p:cNvSpPr txBox="1"/>
          <p:nvPr>
            <p:ph idx="12" type="sldNum"/>
          </p:nvPr>
        </p:nvSpPr>
        <p:spPr>
          <a:xfrm>
            <a:off x="7227360" y="5165280"/>
            <a:ext cx="23478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buSzPts val="1400"/>
              <a:buFont typeface="Times New Roman"/>
              <a:buNone/>
              <a:defRPr b="0" sz="1400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f9f654fb92_0_45"/>
          <p:cNvSpPr txBox="1"/>
          <p:nvPr>
            <p:ph idx="10" type="dt"/>
          </p:nvPr>
        </p:nvSpPr>
        <p:spPr>
          <a:xfrm>
            <a:off x="504000" y="5165280"/>
            <a:ext cx="23478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f9f654fb92_0_8"/>
          <p:cNvSpPr txBox="1"/>
          <p:nvPr>
            <p:ph type="title"/>
          </p:nvPr>
        </p:nvSpPr>
        <p:spPr>
          <a:xfrm>
            <a:off x="343628" y="2371246"/>
            <a:ext cx="9393300" cy="9282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5" name="Google Shape;15;g1f9f654fb92_0_8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f9f654fb92_0_11"/>
          <p:cNvSpPr txBox="1"/>
          <p:nvPr>
            <p:ph type="title"/>
          </p:nvPr>
        </p:nvSpPr>
        <p:spPr>
          <a:xfrm>
            <a:off x="343628" y="490626"/>
            <a:ext cx="9393300" cy="6315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18" name="Google Shape;18;g1f9f654fb92_0_11"/>
          <p:cNvSpPr txBox="1"/>
          <p:nvPr>
            <p:ph idx="1" type="body"/>
          </p:nvPr>
        </p:nvSpPr>
        <p:spPr>
          <a:xfrm>
            <a:off x="343628" y="1270568"/>
            <a:ext cx="9393300" cy="37665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g1f9f654fb92_0_11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f9f654fb92_0_15"/>
          <p:cNvSpPr txBox="1"/>
          <p:nvPr>
            <p:ph type="title"/>
          </p:nvPr>
        </p:nvSpPr>
        <p:spPr>
          <a:xfrm>
            <a:off x="343628" y="490626"/>
            <a:ext cx="9393300" cy="6315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2" name="Google Shape;22;g1f9f654fb92_0_15"/>
          <p:cNvSpPr txBox="1"/>
          <p:nvPr>
            <p:ph idx="1" type="body"/>
          </p:nvPr>
        </p:nvSpPr>
        <p:spPr>
          <a:xfrm>
            <a:off x="343628" y="1270568"/>
            <a:ext cx="4409700" cy="37665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g1f9f654fb92_0_15"/>
          <p:cNvSpPr txBox="1"/>
          <p:nvPr>
            <p:ph idx="2" type="body"/>
          </p:nvPr>
        </p:nvSpPr>
        <p:spPr>
          <a:xfrm>
            <a:off x="5327385" y="1270568"/>
            <a:ext cx="4409700" cy="37665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g1f9f654fb92_0_15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f9f654fb92_0_20"/>
          <p:cNvSpPr txBox="1"/>
          <p:nvPr>
            <p:ph type="title"/>
          </p:nvPr>
        </p:nvSpPr>
        <p:spPr>
          <a:xfrm>
            <a:off x="343628" y="490626"/>
            <a:ext cx="9393300" cy="6315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/>
        </p:txBody>
      </p:sp>
      <p:sp>
        <p:nvSpPr>
          <p:cNvPr id="27" name="Google Shape;27;g1f9f654fb92_0_20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f9f654fb92_0_23"/>
          <p:cNvSpPr txBox="1"/>
          <p:nvPr>
            <p:ph type="title"/>
          </p:nvPr>
        </p:nvSpPr>
        <p:spPr>
          <a:xfrm>
            <a:off x="343628" y="612532"/>
            <a:ext cx="3095700" cy="833100"/>
          </a:xfrm>
          <a:prstGeom prst="rect">
            <a:avLst/>
          </a:prstGeom>
        </p:spPr>
        <p:txBody>
          <a:bodyPr anchorCtr="0" anchor="b" bIns="100800" lIns="100800" spcFirstLastPara="1" rIns="100800" wrap="square" tIns="100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0" name="Google Shape;30;g1f9f654fb92_0_23"/>
          <p:cNvSpPr txBox="1"/>
          <p:nvPr>
            <p:ph idx="1" type="body"/>
          </p:nvPr>
        </p:nvSpPr>
        <p:spPr>
          <a:xfrm>
            <a:off x="343628" y="1531991"/>
            <a:ext cx="3095700" cy="35052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g1f9f654fb92_0_23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f9f654fb92_0_27"/>
          <p:cNvSpPr txBox="1"/>
          <p:nvPr>
            <p:ph type="title"/>
          </p:nvPr>
        </p:nvSpPr>
        <p:spPr>
          <a:xfrm>
            <a:off x="540467" y="496276"/>
            <a:ext cx="7020000" cy="45099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4" name="Google Shape;34;g1f9f654fb92_0_27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f9f654fb92_0_30"/>
          <p:cNvSpPr/>
          <p:nvPr/>
        </p:nvSpPr>
        <p:spPr>
          <a:xfrm>
            <a:off x="5040313" y="-138"/>
            <a:ext cx="5040300" cy="567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0800" lIns="100800" spcFirstLastPara="1" rIns="100800" wrap="square" tIns="100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g1f9f654fb92_0_30"/>
          <p:cNvSpPr txBox="1"/>
          <p:nvPr>
            <p:ph type="title"/>
          </p:nvPr>
        </p:nvSpPr>
        <p:spPr>
          <a:xfrm>
            <a:off x="292695" y="1359537"/>
            <a:ext cx="4459500" cy="1634100"/>
          </a:xfrm>
          <a:prstGeom prst="rect">
            <a:avLst/>
          </a:prstGeom>
        </p:spPr>
        <p:txBody>
          <a:bodyPr anchorCtr="0" anchor="b" bIns="100800" lIns="100800" spcFirstLastPara="1" rIns="100800" wrap="square" tIns="100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8" name="Google Shape;38;g1f9f654fb92_0_30"/>
          <p:cNvSpPr txBox="1"/>
          <p:nvPr>
            <p:ph idx="1" type="subTitle"/>
          </p:nvPr>
        </p:nvSpPr>
        <p:spPr>
          <a:xfrm>
            <a:off x="292695" y="3090304"/>
            <a:ext cx="4459500" cy="1361700"/>
          </a:xfrm>
          <a:prstGeom prst="rect">
            <a:avLst/>
          </a:prstGeom>
        </p:spPr>
        <p:txBody>
          <a:bodyPr anchorCtr="0" anchor="t" bIns="100800" lIns="100800" spcFirstLastPara="1" rIns="100800" wrap="square" tIns="10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g1f9f654fb92_0_30"/>
          <p:cNvSpPr txBox="1"/>
          <p:nvPr>
            <p:ph idx="2" type="body"/>
          </p:nvPr>
        </p:nvSpPr>
        <p:spPr>
          <a:xfrm>
            <a:off x="5445456" y="798270"/>
            <a:ext cx="4230000" cy="40737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g1f9f654fb92_0_30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f9f654fb92_0_36"/>
          <p:cNvSpPr txBox="1"/>
          <p:nvPr>
            <p:ph idx="1" type="body"/>
          </p:nvPr>
        </p:nvSpPr>
        <p:spPr>
          <a:xfrm>
            <a:off x="343628" y="4664078"/>
            <a:ext cx="6613200" cy="6672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43" name="Google Shape;43;g1f9f654fb92_0_36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f9f654fb92_0_0"/>
          <p:cNvSpPr txBox="1"/>
          <p:nvPr>
            <p:ph type="title"/>
          </p:nvPr>
        </p:nvSpPr>
        <p:spPr>
          <a:xfrm>
            <a:off x="343628" y="490626"/>
            <a:ext cx="9393300" cy="6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800" lIns="100800" spcFirstLastPara="1" rIns="100800" wrap="square" tIns="100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1f9f654fb92_0_0"/>
          <p:cNvSpPr txBox="1"/>
          <p:nvPr>
            <p:ph idx="1" type="body"/>
          </p:nvPr>
        </p:nvSpPr>
        <p:spPr>
          <a:xfrm>
            <a:off x="343628" y="1270568"/>
            <a:ext cx="9393300" cy="37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0800" lIns="100800" spcFirstLastPara="1" rIns="100800" wrap="square" tIns="100800">
            <a:normAutofit/>
          </a:bodyPr>
          <a:lstStyle>
            <a:lvl1pPr indent="-3556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indent="-323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1f9f654fb92_0_0"/>
          <p:cNvSpPr txBox="1"/>
          <p:nvPr>
            <p:ph idx="12" type="sldNum"/>
          </p:nvPr>
        </p:nvSpPr>
        <p:spPr>
          <a:xfrm>
            <a:off x="9340296" y="5141053"/>
            <a:ext cx="604800" cy="43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0800" lIns="100800" spcFirstLastPara="1" rIns="100800" wrap="square" tIns="10080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/>
          <p:nvPr>
            <p:ph type="title"/>
          </p:nvPr>
        </p:nvSpPr>
        <p:spPr>
          <a:xfrm>
            <a:off x="238950" y="112480"/>
            <a:ext cx="9071400" cy="49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lang="fr-FR" sz="3200" strike="noStrike">
                <a:solidFill>
                  <a:srgbClr val="CC00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Le titre de m</a:t>
            </a:r>
            <a:r>
              <a:rPr lang="fr-FR" sz="3200">
                <a:solidFill>
                  <a:srgbClr val="CC0000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a communication orale</a:t>
            </a:r>
            <a:endParaRPr sz="3200" strike="noStrike">
              <a:solidFill>
                <a:srgbClr val="CC0000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1" name="Google Shape;61;p1"/>
          <p:cNvSpPr txBox="1"/>
          <p:nvPr>
            <p:ph idx="4294967295" type="subTitle"/>
          </p:nvPr>
        </p:nvSpPr>
        <p:spPr>
          <a:xfrm>
            <a:off x="0" y="900000"/>
            <a:ext cx="10079640" cy="413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300"/>
              </a:spcAft>
              <a:buSzPts val="3200"/>
              <a:buFont typeface="Arial"/>
              <a:buNone/>
            </a:pPr>
            <a:r>
              <a:rPr i="0" lang="fr-FR" sz="3200" u="none" cap="none" strike="noStrike">
                <a:latin typeface="Nunito SemiBold"/>
                <a:ea typeface="Nunito SemiBold"/>
                <a:cs typeface="Nunito SemiBold"/>
                <a:sym typeface="Nunito SemiBold"/>
              </a:rPr>
              <a:t>Contenu à ajuster</a:t>
            </a:r>
            <a:endParaRPr i="0" sz="3200" u="none" cap="none" strike="noStrike"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/>
</file>